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F4B"/>
    <a:srgbClr val="047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27D77-A53D-448D-A59D-9E93DE65F37A}" v="6" dt="2021-01-11T17:36:36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pman, Tara" userId="3c2b2cb3-fe3f-424f-b3cc-f8e0a1feae7c" providerId="ADAL" clId="{4E127D77-A53D-448D-A59D-9E93DE65F37A}"/>
    <pc:docChg chg="custSel modSld">
      <pc:chgData name="Chapman, Tara" userId="3c2b2cb3-fe3f-424f-b3cc-f8e0a1feae7c" providerId="ADAL" clId="{4E127D77-A53D-448D-A59D-9E93DE65F37A}" dt="2021-01-11T17:37:32.505" v="52" actId="1035"/>
      <pc:docMkLst>
        <pc:docMk/>
      </pc:docMkLst>
      <pc:sldChg chg="addSp delSp modSp mod">
        <pc:chgData name="Chapman, Tara" userId="3c2b2cb3-fe3f-424f-b3cc-f8e0a1feae7c" providerId="ADAL" clId="{4E127D77-A53D-448D-A59D-9E93DE65F37A}" dt="2021-01-11T17:36:48.857" v="43" actId="167"/>
        <pc:sldMkLst>
          <pc:docMk/>
          <pc:sldMk cId="1277355445" sldId="257"/>
        </pc:sldMkLst>
        <pc:spChg chg="add mod">
          <ac:chgData name="Chapman, Tara" userId="3c2b2cb3-fe3f-424f-b3cc-f8e0a1feae7c" providerId="ADAL" clId="{4E127D77-A53D-448D-A59D-9E93DE65F37A}" dt="2021-01-11T17:34:06.741" v="28" actId="14100"/>
          <ac:spMkLst>
            <pc:docMk/>
            <pc:sldMk cId="1277355445" sldId="257"/>
            <ac:spMk id="2" creationId="{CF21DD8E-F4BA-4F75-9648-CD7DDB56F995}"/>
          </ac:spMkLst>
        </pc:spChg>
        <pc:spChg chg="add del mod">
          <ac:chgData name="Chapman, Tara" userId="3c2b2cb3-fe3f-424f-b3cc-f8e0a1feae7c" providerId="ADAL" clId="{4E127D77-A53D-448D-A59D-9E93DE65F37A}" dt="2021-01-11T17:36:36.024" v="40" actId="931"/>
          <ac:spMkLst>
            <pc:docMk/>
            <pc:sldMk cId="1277355445" sldId="257"/>
            <ac:spMk id="4" creationId="{0B73F8EC-A62D-4E9E-BEC2-2A88F9311BAB}"/>
          </ac:spMkLst>
        </pc:spChg>
        <pc:picChg chg="add mod ord">
          <ac:chgData name="Chapman, Tara" userId="3c2b2cb3-fe3f-424f-b3cc-f8e0a1feae7c" providerId="ADAL" clId="{4E127D77-A53D-448D-A59D-9E93DE65F37A}" dt="2021-01-11T17:36:48.857" v="43" actId="167"/>
          <ac:picMkLst>
            <pc:docMk/>
            <pc:sldMk cId="1277355445" sldId="257"/>
            <ac:picMk id="6" creationId="{9472CCC6-23CB-4AC2-B552-C7792F25D0F6}"/>
          </ac:picMkLst>
        </pc:picChg>
        <pc:picChg chg="del mod">
          <ac:chgData name="Chapman, Tara" userId="3c2b2cb3-fe3f-424f-b3cc-f8e0a1feae7c" providerId="ADAL" clId="{4E127D77-A53D-448D-A59D-9E93DE65F37A}" dt="2021-01-11T17:36:28.478" v="39" actId="478"/>
          <ac:picMkLst>
            <pc:docMk/>
            <pc:sldMk cId="1277355445" sldId="257"/>
            <ac:picMk id="7" creationId="{4075129A-6821-444D-A242-D63F47F44966}"/>
          </ac:picMkLst>
        </pc:picChg>
      </pc:sldChg>
      <pc:sldChg chg="addSp delSp modSp mod">
        <pc:chgData name="Chapman, Tara" userId="3c2b2cb3-fe3f-424f-b3cc-f8e0a1feae7c" providerId="ADAL" clId="{4E127D77-A53D-448D-A59D-9E93DE65F37A}" dt="2021-01-11T17:32:22.896" v="5" actId="478"/>
        <pc:sldMkLst>
          <pc:docMk/>
          <pc:sldMk cId="289187760" sldId="258"/>
        </pc:sldMkLst>
        <pc:spChg chg="add del mod">
          <ac:chgData name="Chapman, Tara" userId="3c2b2cb3-fe3f-424f-b3cc-f8e0a1feae7c" providerId="ADAL" clId="{4E127D77-A53D-448D-A59D-9E93DE65F37A}" dt="2021-01-11T17:32:22.896" v="5" actId="478"/>
          <ac:spMkLst>
            <pc:docMk/>
            <pc:sldMk cId="289187760" sldId="258"/>
            <ac:spMk id="2" creationId="{75C758A3-7010-47F8-89DE-E4FC06384935}"/>
          </ac:spMkLst>
        </pc:spChg>
      </pc:sldChg>
      <pc:sldChg chg="addSp delSp modSp mod">
        <pc:chgData name="Chapman, Tara" userId="3c2b2cb3-fe3f-424f-b3cc-f8e0a1feae7c" providerId="ADAL" clId="{4E127D77-A53D-448D-A59D-9E93DE65F37A}" dt="2021-01-11T17:37:32.505" v="52" actId="1035"/>
        <pc:sldMkLst>
          <pc:docMk/>
          <pc:sldMk cId="1511670207" sldId="259"/>
        </pc:sldMkLst>
        <pc:spChg chg="add del mod">
          <ac:chgData name="Chapman, Tara" userId="3c2b2cb3-fe3f-424f-b3cc-f8e0a1feae7c" providerId="ADAL" clId="{4E127D77-A53D-448D-A59D-9E93DE65F37A}" dt="2021-01-11T17:36:00.316" v="35" actId="931"/>
          <ac:spMkLst>
            <pc:docMk/>
            <pc:sldMk cId="1511670207" sldId="259"/>
            <ac:spMk id="5" creationId="{EF9F3A8B-1B58-440A-A2E1-CFCD4F14C8AF}"/>
          </ac:spMkLst>
        </pc:spChg>
        <pc:picChg chg="mod">
          <ac:chgData name="Chapman, Tara" userId="3c2b2cb3-fe3f-424f-b3cc-f8e0a1feae7c" providerId="ADAL" clId="{4E127D77-A53D-448D-A59D-9E93DE65F37A}" dt="2021-01-11T17:37:32.505" v="52" actId="1035"/>
          <ac:picMkLst>
            <pc:docMk/>
            <pc:sldMk cId="1511670207" sldId="259"/>
            <ac:picMk id="3" creationId="{B29E500F-D4D2-4F33-B93C-028C36437D80}"/>
          </ac:picMkLst>
        </pc:picChg>
        <pc:picChg chg="del">
          <ac:chgData name="Chapman, Tara" userId="3c2b2cb3-fe3f-424f-b3cc-f8e0a1feae7c" providerId="ADAL" clId="{4E127D77-A53D-448D-A59D-9E93DE65F37A}" dt="2021-01-11T17:35:40.933" v="34" actId="478"/>
          <ac:picMkLst>
            <pc:docMk/>
            <pc:sldMk cId="1511670207" sldId="259"/>
            <ac:picMk id="7" creationId="{4075129A-6821-444D-A242-D63F47F44966}"/>
          </ac:picMkLst>
        </pc:picChg>
        <pc:picChg chg="add mod ord">
          <ac:chgData name="Chapman, Tara" userId="3c2b2cb3-fe3f-424f-b3cc-f8e0a1feae7c" providerId="ADAL" clId="{4E127D77-A53D-448D-A59D-9E93DE65F37A}" dt="2021-01-11T17:36:11.766" v="38" actId="167"/>
          <ac:picMkLst>
            <pc:docMk/>
            <pc:sldMk cId="1511670207" sldId="259"/>
            <ac:picMk id="9" creationId="{D9821C36-76F7-41C7-ACC1-410EF117B9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BE21-0F55-4315-A260-769EB12AA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127D-A41E-4F8A-9979-AEC0FEDAE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AB32D-D244-426F-81C6-47DCFF0A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FDAA7-6E5A-4155-A9D5-04080865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3973-A449-4652-82A5-FC307EF0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3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98BE-E217-4D1A-976E-5529510B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26F01-5045-44B7-93CF-5F8C542EA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3699F-21D3-4930-9746-07C446AB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C2A7C-E9FF-4669-A02F-77F01033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A44E8-F62B-49C3-BE7B-11E3A8C2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6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A556F-0CB2-4B77-B83C-4937224C3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D1676-24D6-447D-BBFA-D2567A691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DE35A-B731-4804-98E6-D5440191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2A16B-0EAB-407E-AE63-D2841FAC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5A9C6-9CBE-4908-9C53-8FD3BAEF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1EFA-F3FB-4366-999B-AC7B4ACD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92D5-202F-41ED-B613-0D9B6E742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A425E-FF74-4A5B-8740-820CC57C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383B2-67F8-42E1-8850-DF8AACA3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71E6-A466-4AA8-80AA-F1F828C3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9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A4CC-EA49-4094-8704-AD284D0F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D96F9-71BC-471C-BDB2-56D51C4E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54597-9759-4A34-9C20-71B52147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BB89D-FC1E-460E-B521-84402B3AD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823DD-B15E-41D3-AC04-559F7870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843B4-D6CC-445E-9996-CB004A4B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0CD2-EE33-4688-AA41-834DBD140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D1DDD-3C3A-4AFB-B4CB-133E40BC3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BA257-41E2-47A2-92FF-B660EEA0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42348-CB28-4B2D-93D4-C8AF6320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FA5B6-95E0-404E-A98A-A1A94F85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0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4B127-7E48-4CA1-B312-1EFD79EDE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197B-F8CD-44FB-AFE1-498706921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253A2-FF69-498A-9C0A-275E6DBCD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F7CD5-2B41-42BE-B32B-B54DA1F43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1D0A3-E66B-437C-B750-556C3FE97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6063C-EDB5-42F4-908B-CEE21ECE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2F499-8C41-4D9E-B374-66C3CF7E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07F80-76BA-4872-A8C1-E516D726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1D45-1B62-450A-8DC6-FBB1A821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50ED5-4373-49C4-8C31-381383FC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E4D45-6732-487A-B497-C5054B7D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E6B19-0394-4D0A-BEF2-D9EAA599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A3CDBA-DE3A-447F-946C-4420910A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BC1CB-AD82-457F-B4E6-593867A5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D8301-55AE-4417-AB9A-599A44E5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8E4C-2212-4E52-92E4-445FE7BA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05F21-2367-4E93-925D-1A5E6442E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377FE-F28D-42B9-B43B-25001D4A9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23D4B-E1E2-42E2-9F39-BB671A56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3B77B-4E27-4F7E-906D-BEC54B94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7B2BF-8144-40C0-951B-60DA3FB4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6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3D57B-E0DC-4062-BC4F-158C109E8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BB97A-0B90-4C0B-973B-3D0A70144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ED8A0-C372-47E9-B3ED-62D2601E5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359B0-3B2A-4493-A893-032E6243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81585-6701-422D-8969-F16705E5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3FC06-F775-4153-9F8C-5269FD23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AF851-FDF7-4A3B-92FC-E89E9FD0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B2399-C46D-4A01-B9E9-A7FC6CE67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9F67A-5262-4FEF-9635-84521F947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9CED1-1EB1-4782-B5A8-963906C9271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6191C-83A9-4A2D-A8F6-3EC6873AE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B468B-27AC-40A2-9939-E4F2CE16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3B33-443D-4A0F-B3CF-988690CE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www.thebluediamondgallery.com/handwriting/t/thank-yo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300AE0-8F6B-4F1E-9F49-4C77200409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43572F-605E-440B-BB77-D9D9222C5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FCEF4B"/>
                </a:solidFill>
                <a:latin typeface="Arial Black" panose="020B0A04020102020204" pitchFamily="34" charset="0"/>
              </a:rPr>
              <a:t>Enter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6DB11-FA45-4634-B49E-1A30F23F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FCEF4B"/>
                </a:solidFill>
                <a:latin typeface="Arial Black" panose="020B0A0402010202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1959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72CCC6-23CB-4AC2-B552-C7792F25D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7" y="-1"/>
            <a:ext cx="12191235" cy="6857999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569259-60F1-4D04-9C9D-5519C7F7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85" y="37502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47097"/>
                </a:solidFill>
                <a:latin typeface="Arial Black" panose="020B0A04020102020204" pitchFamily="34" charset="0"/>
              </a:rPr>
              <a:t>Click to add title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EF29181-BC13-48B9-A7D9-BDF7D2000B6C}"/>
              </a:ext>
            </a:extLst>
          </p:cNvPr>
          <p:cNvSpPr txBox="1">
            <a:spLocks/>
          </p:cNvSpPr>
          <p:nvPr/>
        </p:nvSpPr>
        <p:spPr>
          <a:xfrm>
            <a:off x="836685" y="11997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470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1DD8E-F4BA-4F75-9648-CD7DDB56F995}"/>
              </a:ext>
            </a:extLst>
          </p:cNvPr>
          <p:cNvSpPr txBox="1"/>
          <p:nvPr/>
        </p:nvSpPr>
        <p:spPr>
          <a:xfrm>
            <a:off x="224119" y="6015318"/>
            <a:ext cx="597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>
                <a:solidFill>
                  <a:srgbClr val="FCE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Thrive is a week-long campaign focused on helping students, faculty and staff at McMaster explore their path to mental health</a:t>
            </a:r>
            <a:endParaRPr lang="en-US" sz="1600" i="1" dirty="0">
              <a:solidFill>
                <a:srgbClr val="FCEF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5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C19537DD-5514-42ED-A142-653B06D5C6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161385" y="1282"/>
            <a:ext cx="12191980" cy="685671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1F05EA6-2E76-4A09-B2CE-B5CE6983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85" y="37502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47097"/>
                </a:solidFill>
                <a:latin typeface="Arial Black" panose="020B0A04020102020204" pitchFamily="34" charset="0"/>
              </a:rPr>
              <a:t>Click to add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56E410-426A-4DEB-A1A0-3FF44B8C72D3}"/>
              </a:ext>
            </a:extLst>
          </p:cNvPr>
          <p:cNvSpPr txBox="1">
            <a:spLocks/>
          </p:cNvSpPr>
          <p:nvPr/>
        </p:nvSpPr>
        <p:spPr>
          <a:xfrm>
            <a:off x="836685" y="11997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470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918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9821C36-76F7-41C7-ACC1-410EF117B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11"/>
            <a:ext cx="12192000" cy="6858429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B29E500F-D4D2-4F33-B93C-028C36437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02744" y="1450882"/>
            <a:ext cx="6386512" cy="4257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5D6C0B-6B19-481E-B272-34983773641A}"/>
              </a:ext>
            </a:extLst>
          </p:cNvPr>
          <p:cNvSpPr txBox="1"/>
          <p:nvPr/>
        </p:nvSpPr>
        <p:spPr>
          <a:xfrm>
            <a:off x="3019424" y="6954180"/>
            <a:ext cx="82200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www.thebluediamondgallery.com/handwriting/t/thank-you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CF46E4-6C48-49CE-8536-F2857952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7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984E2BF7B50D47987372A0847FF688" ma:contentTypeVersion="12" ma:contentTypeDescription="Create a new document." ma:contentTypeScope="" ma:versionID="11848986448841b57c99c09ec355a90d">
  <xsd:schema xmlns:xsd="http://www.w3.org/2001/XMLSchema" xmlns:xs="http://www.w3.org/2001/XMLSchema" xmlns:p="http://schemas.microsoft.com/office/2006/metadata/properties" xmlns:ns3="036a3455-12b1-4210-8204-49f2d88d7693" xmlns:ns4="ba0b7299-1632-4483-8fd7-7601e0228f14" targetNamespace="http://schemas.microsoft.com/office/2006/metadata/properties" ma:root="true" ma:fieldsID="299815272d5b00e2a8bc5cd0974a2ff8" ns3:_="" ns4:_="">
    <xsd:import namespace="036a3455-12b1-4210-8204-49f2d88d7693"/>
    <xsd:import namespace="ba0b7299-1632-4483-8fd7-7601e0228f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a3455-12b1-4210-8204-49f2d88d76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b7299-1632-4483-8fd7-7601e0228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42A6DC-4B69-4371-8F97-D448F9DD23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79C8DC-7ED9-4E55-97CC-3EDC449129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C47A7-4B83-4BC8-9F15-03A54E2FB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6a3455-12b1-4210-8204-49f2d88d7693"/>
    <ds:schemaRef ds:uri="ba0b7299-1632-4483-8fd7-7601e0228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Enter Title Here</vt:lpstr>
      <vt:lpstr>Click to add title</vt:lpstr>
      <vt:lpstr>Click to add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Chapman, Tara</dc:creator>
  <cp:lastModifiedBy>Chapman, Tara</cp:lastModifiedBy>
  <cp:revision>2</cp:revision>
  <dcterms:created xsi:type="dcterms:W3CDTF">2021-01-11T17:25:54Z</dcterms:created>
  <dcterms:modified xsi:type="dcterms:W3CDTF">2021-01-11T17:37:37Z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0x01010000984E2BF7B50D47987372A0847FF688</vt:lpwstr>
  </property>
</Properties>
</file>